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64" d="100"/>
          <a:sy n="64" d="100"/>
        </p:scale>
        <p:origin x="5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4483C-CC7D-4C5B-A461-10763C65FE87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917EB99B-183E-4558-B750-90FE2279086E}">
      <dgm:prSet phldrT="[Text]"/>
      <dgm:spPr/>
      <dgm:t>
        <a:bodyPr/>
        <a:lstStyle/>
        <a:p>
          <a:r>
            <a: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GOALS</a:t>
          </a:r>
        </a:p>
      </dgm:t>
    </dgm:pt>
    <dgm:pt modelId="{A5182259-5702-47A9-88D0-A30FCC0584A1}" type="parTrans" cxnId="{FD5D5CDA-14BF-478B-B50E-484B07FE939D}">
      <dgm:prSet/>
      <dgm:spPr/>
      <dgm:t>
        <a:bodyPr/>
        <a:lstStyle/>
        <a:p>
          <a:endParaRPr lang="en-GB"/>
        </a:p>
      </dgm:t>
    </dgm:pt>
    <dgm:pt modelId="{09393BCD-3D76-4325-AF31-55E442E37136}" type="sibTrans" cxnId="{FD5D5CDA-14BF-478B-B50E-484B07FE939D}">
      <dgm:prSet/>
      <dgm:spPr/>
      <dgm:t>
        <a:bodyPr/>
        <a:lstStyle/>
        <a:p>
          <a:endParaRPr lang="en-GB"/>
        </a:p>
      </dgm:t>
    </dgm:pt>
    <dgm:pt modelId="{5560BBAE-3830-4FB8-9263-71CAE9EA6B38}">
      <dgm:prSet phldrT="[Text]"/>
      <dgm:spPr/>
      <dgm:t>
        <a:bodyPr/>
        <a:lstStyle/>
        <a:p>
          <a:r>
            <a: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DEADLINES</a:t>
          </a:r>
        </a:p>
      </dgm:t>
    </dgm:pt>
    <dgm:pt modelId="{00929555-4B06-49B0-8210-71BB9DC1B3B8}" type="parTrans" cxnId="{E28F87D2-7536-47AA-B70B-42996CC160B7}">
      <dgm:prSet/>
      <dgm:spPr/>
      <dgm:t>
        <a:bodyPr/>
        <a:lstStyle/>
        <a:p>
          <a:endParaRPr lang="en-GB"/>
        </a:p>
      </dgm:t>
    </dgm:pt>
    <dgm:pt modelId="{C65C0A40-3800-4697-AEA9-FC1C2DCA6E62}" type="sibTrans" cxnId="{E28F87D2-7536-47AA-B70B-42996CC160B7}">
      <dgm:prSet/>
      <dgm:spPr/>
      <dgm:t>
        <a:bodyPr/>
        <a:lstStyle/>
        <a:p>
          <a:endParaRPr lang="en-GB"/>
        </a:p>
      </dgm:t>
    </dgm:pt>
    <dgm:pt modelId="{0C19467E-45CA-4F32-95B8-E1C2A29F3D9A}">
      <dgm:prSet phldrT="[Text]"/>
      <dgm:spPr/>
      <dgm:t>
        <a:bodyPr/>
        <a:lstStyle/>
        <a:p>
          <a:r>
            <a: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RESULTS</a:t>
          </a:r>
        </a:p>
      </dgm:t>
    </dgm:pt>
    <dgm:pt modelId="{8BB0EEAC-995D-47AC-93A0-B0FD0A4345C2}" type="parTrans" cxnId="{6A48FBCE-7B3D-4DC9-B3F5-B01C3408E47D}">
      <dgm:prSet/>
      <dgm:spPr/>
      <dgm:t>
        <a:bodyPr/>
        <a:lstStyle/>
        <a:p>
          <a:endParaRPr lang="en-GB"/>
        </a:p>
      </dgm:t>
    </dgm:pt>
    <dgm:pt modelId="{7DCD5FED-7E91-4235-9C9A-B7E0CCF0563A}" type="sibTrans" cxnId="{6A48FBCE-7B3D-4DC9-B3F5-B01C3408E47D}">
      <dgm:prSet/>
      <dgm:spPr/>
      <dgm:t>
        <a:bodyPr/>
        <a:lstStyle/>
        <a:p>
          <a:endParaRPr lang="en-GB"/>
        </a:p>
      </dgm:t>
    </dgm:pt>
    <dgm:pt modelId="{DCB838BA-C30D-4DE9-B405-18EDC519BD0B}" type="pres">
      <dgm:prSet presAssocID="{B2E4483C-CC7D-4C5B-A461-10763C65FE87}" presName="Name0" presStyleCnt="0">
        <dgm:presLayoutVars>
          <dgm:dir/>
          <dgm:resizeHandles val="exact"/>
        </dgm:presLayoutVars>
      </dgm:prSet>
      <dgm:spPr/>
    </dgm:pt>
    <dgm:pt modelId="{057BC3D5-3787-4233-94F9-82BCC6350D12}" type="pres">
      <dgm:prSet presAssocID="{917EB99B-183E-4558-B750-90FE2279086E}" presName="node" presStyleLbl="node1" presStyleIdx="0" presStyleCnt="3">
        <dgm:presLayoutVars>
          <dgm:bulletEnabled val="1"/>
        </dgm:presLayoutVars>
      </dgm:prSet>
      <dgm:spPr/>
    </dgm:pt>
    <dgm:pt modelId="{C836F4F3-0808-472E-898E-FBA22866D4A9}" type="pres">
      <dgm:prSet presAssocID="{09393BCD-3D76-4325-AF31-55E442E37136}" presName="sibTrans" presStyleLbl="sibTrans2D1" presStyleIdx="0" presStyleCnt="2"/>
      <dgm:spPr/>
    </dgm:pt>
    <dgm:pt modelId="{488E78FA-DDCA-428E-A93E-67F7947876BC}" type="pres">
      <dgm:prSet presAssocID="{09393BCD-3D76-4325-AF31-55E442E37136}" presName="connectorText" presStyleLbl="sibTrans2D1" presStyleIdx="0" presStyleCnt="2"/>
      <dgm:spPr/>
    </dgm:pt>
    <dgm:pt modelId="{00928904-B9E1-4401-90C8-90FAAA4B46BE}" type="pres">
      <dgm:prSet presAssocID="{5560BBAE-3830-4FB8-9263-71CAE9EA6B38}" presName="node" presStyleLbl="node1" presStyleIdx="1" presStyleCnt="3">
        <dgm:presLayoutVars>
          <dgm:bulletEnabled val="1"/>
        </dgm:presLayoutVars>
      </dgm:prSet>
      <dgm:spPr/>
    </dgm:pt>
    <dgm:pt modelId="{DEC50389-EF1B-42AA-93BB-B0647C5D4E0C}" type="pres">
      <dgm:prSet presAssocID="{C65C0A40-3800-4697-AEA9-FC1C2DCA6E62}" presName="sibTrans" presStyleLbl="sibTrans2D1" presStyleIdx="1" presStyleCnt="2"/>
      <dgm:spPr/>
    </dgm:pt>
    <dgm:pt modelId="{3DF6188D-D54B-4F89-80B9-843A5F88581A}" type="pres">
      <dgm:prSet presAssocID="{C65C0A40-3800-4697-AEA9-FC1C2DCA6E62}" presName="connectorText" presStyleLbl="sibTrans2D1" presStyleIdx="1" presStyleCnt="2"/>
      <dgm:spPr/>
    </dgm:pt>
    <dgm:pt modelId="{9A8006B7-D2D3-4C46-AD14-C5EDDE323D68}" type="pres">
      <dgm:prSet presAssocID="{0C19467E-45CA-4F32-95B8-E1C2A29F3D9A}" presName="node" presStyleLbl="node1" presStyleIdx="2" presStyleCnt="3">
        <dgm:presLayoutVars>
          <dgm:bulletEnabled val="1"/>
        </dgm:presLayoutVars>
      </dgm:prSet>
      <dgm:spPr/>
    </dgm:pt>
  </dgm:ptLst>
  <dgm:cxnLst>
    <dgm:cxn modelId="{C8E90403-3911-46D3-A85E-830CCD4FC664}" type="presOf" srcId="{09393BCD-3D76-4325-AF31-55E442E37136}" destId="{488E78FA-DDCA-428E-A93E-67F7947876BC}" srcOrd="1" destOrd="0" presId="urn:microsoft.com/office/officeart/2005/8/layout/process1"/>
    <dgm:cxn modelId="{3573DB09-4552-40DE-BC38-E76714503B73}" type="presOf" srcId="{B2E4483C-CC7D-4C5B-A461-10763C65FE87}" destId="{DCB838BA-C30D-4DE9-B405-18EDC519BD0B}" srcOrd="0" destOrd="0" presId="urn:microsoft.com/office/officeart/2005/8/layout/process1"/>
    <dgm:cxn modelId="{45FD7126-EB35-43F9-9377-E256BB6D02D9}" type="presOf" srcId="{917EB99B-183E-4558-B750-90FE2279086E}" destId="{057BC3D5-3787-4233-94F9-82BCC6350D12}" srcOrd="0" destOrd="0" presId="urn:microsoft.com/office/officeart/2005/8/layout/process1"/>
    <dgm:cxn modelId="{436A645F-264E-47EE-8D2A-7FCBD58EFDE3}" type="presOf" srcId="{C65C0A40-3800-4697-AEA9-FC1C2DCA6E62}" destId="{DEC50389-EF1B-42AA-93BB-B0647C5D4E0C}" srcOrd="0" destOrd="0" presId="urn:microsoft.com/office/officeart/2005/8/layout/process1"/>
    <dgm:cxn modelId="{EEE8795F-8086-4B03-AFF1-68CCB5CF7646}" type="presOf" srcId="{C65C0A40-3800-4697-AEA9-FC1C2DCA6E62}" destId="{3DF6188D-D54B-4F89-80B9-843A5F88581A}" srcOrd="1" destOrd="0" presId="urn:microsoft.com/office/officeart/2005/8/layout/process1"/>
    <dgm:cxn modelId="{2D0F6D71-721A-40B8-B5E5-16EA7A821FE8}" type="presOf" srcId="{09393BCD-3D76-4325-AF31-55E442E37136}" destId="{C836F4F3-0808-472E-898E-FBA22866D4A9}" srcOrd="0" destOrd="0" presId="urn:microsoft.com/office/officeart/2005/8/layout/process1"/>
    <dgm:cxn modelId="{D26AE958-7F38-4779-B2F9-58E2F34EFC97}" type="presOf" srcId="{0C19467E-45CA-4F32-95B8-E1C2A29F3D9A}" destId="{9A8006B7-D2D3-4C46-AD14-C5EDDE323D68}" srcOrd="0" destOrd="0" presId="urn:microsoft.com/office/officeart/2005/8/layout/process1"/>
    <dgm:cxn modelId="{C3BFD682-3714-4BBE-9888-891F489847A4}" type="presOf" srcId="{5560BBAE-3830-4FB8-9263-71CAE9EA6B38}" destId="{00928904-B9E1-4401-90C8-90FAAA4B46BE}" srcOrd="0" destOrd="0" presId="urn:microsoft.com/office/officeart/2005/8/layout/process1"/>
    <dgm:cxn modelId="{6A48FBCE-7B3D-4DC9-B3F5-B01C3408E47D}" srcId="{B2E4483C-CC7D-4C5B-A461-10763C65FE87}" destId="{0C19467E-45CA-4F32-95B8-E1C2A29F3D9A}" srcOrd="2" destOrd="0" parTransId="{8BB0EEAC-995D-47AC-93A0-B0FD0A4345C2}" sibTransId="{7DCD5FED-7E91-4235-9C9A-B7E0CCF0563A}"/>
    <dgm:cxn modelId="{E28F87D2-7536-47AA-B70B-42996CC160B7}" srcId="{B2E4483C-CC7D-4C5B-A461-10763C65FE87}" destId="{5560BBAE-3830-4FB8-9263-71CAE9EA6B38}" srcOrd="1" destOrd="0" parTransId="{00929555-4B06-49B0-8210-71BB9DC1B3B8}" sibTransId="{C65C0A40-3800-4697-AEA9-FC1C2DCA6E62}"/>
    <dgm:cxn modelId="{FD5D5CDA-14BF-478B-B50E-484B07FE939D}" srcId="{B2E4483C-CC7D-4C5B-A461-10763C65FE87}" destId="{917EB99B-183E-4558-B750-90FE2279086E}" srcOrd="0" destOrd="0" parTransId="{A5182259-5702-47A9-88D0-A30FCC0584A1}" sibTransId="{09393BCD-3D76-4325-AF31-55E442E37136}"/>
    <dgm:cxn modelId="{22506681-4CF0-403A-A376-57BF9C79A05A}" type="presParOf" srcId="{DCB838BA-C30D-4DE9-B405-18EDC519BD0B}" destId="{057BC3D5-3787-4233-94F9-82BCC6350D12}" srcOrd="0" destOrd="0" presId="urn:microsoft.com/office/officeart/2005/8/layout/process1"/>
    <dgm:cxn modelId="{4D80483D-5CBC-4F9A-A054-5D58C18A1297}" type="presParOf" srcId="{DCB838BA-C30D-4DE9-B405-18EDC519BD0B}" destId="{C836F4F3-0808-472E-898E-FBA22866D4A9}" srcOrd="1" destOrd="0" presId="urn:microsoft.com/office/officeart/2005/8/layout/process1"/>
    <dgm:cxn modelId="{920DFC12-67FB-4BEA-9C22-B521B1D5DB52}" type="presParOf" srcId="{C836F4F3-0808-472E-898E-FBA22866D4A9}" destId="{488E78FA-DDCA-428E-A93E-67F7947876BC}" srcOrd="0" destOrd="0" presId="urn:microsoft.com/office/officeart/2005/8/layout/process1"/>
    <dgm:cxn modelId="{A280B134-1C97-4A2B-A70E-9ADA5AF3B843}" type="presParOf" srcId="{DCB838BA-C30D-4DE9-B405-18EDC519BD0B}" destId="{00928904-B9E1-4401-90C8-90FAAA4B46BE}" srcOrd="2" destOrd="0" presId="urn:microsoft.com/office/officeart/2005/8/layout/process1"/>
    <dgm:cxn modelId="{B0ECB449-609C-48D8-8DEC-10EDAFCA86CC}" type="presParOf" srcId="{DCB838BA-C30D-4DE9-B405-18EDC519BD0B}" destId="{DEC50389-EF1B-42AA-93BB-B0647C5D4E0C}" srcOrd="3" destOrd="0" presId="urn:microsoft.com/office/officeart/2005/8/layout/process1"/>
    <dgm:cxn modelId="{B7152C97-285E-4E72-903F-88C922C9B6F4}" type="presParOf" srcId="{DEC50389-EF1B-42AA-93BB-B0647C5D4E0C}" destId="{3DF6188D-D54B-4F89-80B9-843A5F88581A}" srcOrd="0" destOrd="0" presId="urn:microsoft.com/office/officeart/2005/8/layout/process1"/>
    <dgm:cxn modelId="{BB5BA681-1780-4FD1-AA26-963E74F1422B}" type="presParOf" srcId="{DCB838BA-C30D-4DE9-B405-18EDC519BD0B}" destId="{9A8006B7-D2D3-4C46-AD14-C5EDDE323D6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BC3D5-3787-4233-94F9-82BCC6350D12}">
      <dsp:nvSpPr>
        <dsp:cNvPr id="0" name=""/>
        <dsp:cNvSpPr/>
      </dsp:nvSpPr>
      <dsp:spPr>
        <a:xfrm>
          <a:off x="7553" y="1498330"/>
          <a:ext cx="2257793" cy="1354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25000"/>
              <a:satMod val="1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GOALS</a:t>
          </a:r>
        </a:p>
      </dsp:txBody>
      <dsp:txXfrm>
        <a:off x="47230" y="1538007"/>
        <a:ext cx="2178439" cy="1275322"/>
      </dsp:txXfrm>
    </dsp:sp>
    <dsp:sp modelId="{C836F4F3-0808-472E-898E-FBA22866D4A9}">
      <dsp:nvSpPr>
        <dsp:cNvPr id="0" name=""/>
        <dsp:cNvSpPr/>
      </dsp:nvSpPr>
      <dsp:spPr>
        <a:xfrm>
          <a:off x="2491127" y="1895702"/>
          <a:ext cx="478652" cy="5599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2491127" y="2007688"/>
        <a:ext cx="335056" cy="335960"/>
      </dsp:txXfrm>
    </dsp:sp>
    <dsp:sp modelId="{00928904-B9E1-4401-90C8-90FAAA4B46BE}">
      <dsp:nvSpPr>
        <dsp:cNvPr id="0" name=""/>
        <dsp:cNvSpPr/>
      </dsp:nvSpPr>
      <dsp:spPr>
        <a:xfrm>
          <a:off x="3168465" y="1498330"/>
          <a:ext cx="2257793" cy="1354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25000"/>
              <a:satMod val="1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DEADLINES</a:t>
          </a:r>
        </a:p>
      </dsp:txBody>
      <dsp:txXfrm>
        <a:off x="3208142" y="1538007"/>
        <a:ext cx="2178439" cy="1275322"/>
      </dsp:txXfrm>
    </dsp:sp>
    <dsp:sp modelId="{DEC50389-EF1B-42AA-93BB-B0647C5D4E0C}">
      <dsp:nvSpPr>
        <dsp:cNvPr id="0" name=""/>
        <dsp:cNvSpPr/>
      </dsp:nvSpPr>
      <dsp:spPr>
        <a:xfrm>
          <a:off x="5652038" y="1895702"/>
          <a:ext cx="478652" cy="5599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accent1">
              <a:tint val="60000"/>
              <a:hueOff val="0"/>
              <a:satOff val="0"/>
              <a:lumOff val="0"/>
              <a:alphaOff val="0"/>
              <a:shade val="25000"/>
              <a:satMod val="1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5652038" y="2007688"/>
        <a:ext cx="335056" cy="335960"/>
      </dsp:txXfrm>
    </dsp:sp>
    <dsp:sp modelId="{9A8006B7-D2D3-4C46-AD14-C5EDDE323D68}">
      <dsp:nvSpPr>
        <dsp:cNvPr id="0" name=""/>
        <dsp:cNvSpPr/>
      </dsp:nvSpPr>
      <dsp:spPr>
        <a:xfrm>
          <a:off x="6329377" y="1498330"/>
          <a:ext cx="2257793" cy="13546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25400" dir="5400000" algn="tl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9050" prstMaterial="flat">
          <a:bevelT w="0" h="0" prst="coolSlant"/>
          <a:contourClr>
            <a:schemeClr val="accent1">
              <a:hueOff val="0"/>
              <a:satOff val="0"/>
              <a:lumOff val="0"/>
              <a:alphaOff val="0"/>
              <a:shade val="25000"/>
              <a:satMod val="1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RESULTS</a:t>
          </a:r>
        </a:p>
      </dsp:txBody>
      <dsp:txXfrm>
        <a:off x="6369054" y="1538007"/>
        <a:ext cx="2178439" cy="1275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2058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50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81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00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1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12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7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4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91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23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44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EA397EE-8952-4BF9-B19C-8A3B972A41BC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6EFE4F0-3E03-4C21-B4ED-157CA945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50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mp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E9747-F842-5D17-E2E9-F54791C46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660" y="-59635"/>
            <a:ext cx="11966914" cy="7653130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Kick-off Meeting</a:t>
            </a:r>
            <a:b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 EDUCATION FOR ENTREPRENEURSHIP DEVELOPMENT 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 DECEMBER 2023</a:t>
            </a:r>
            <a:b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6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WARSAW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Inforegio - Download centre for visual elements">
            <a:extLst>
              <a:ext uri="{FF2B5EF4-FFF2-40B4-BE49-F238E27FC236}">
                <a16:creationId xmlns:a16="http://schemas.microsoft.com/office/drawing/2014/main" id="{8DA21FD2-5570-F585-4269-370E2A16A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060535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logo of a globe and hands&#10;&#10;Description automatically generated">
            <a:extLst>
              <a:ext uri="{FF2B5EF4-FFF2-40B4-BE49-F238E27FC236}">
                <a16:creationId xmlns:a16="http://schemas.microsoft.com/office/drawing/2014/main" id="{5E5FE159-8702-8EFD-B97C-4FA1A3102BB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774635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58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3641E-E085-F8E4-92F7-23CA0D974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first steps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75E7A8-F7EE-B8CC-73CD-F8FE3218E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87924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Inforegio - Download centre for visual elements">
            <a:extLst>
              <a:ext uri="{FF2B5EF4-FFF2-40B4-BE49-F238E27FC236}">
                <a16:creationId xmlns:a16="http://schemas.microsoft.com/office/drawing/2014/main" id="{8AAEC19C-66CE-0C65-A051-09E3985E7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060535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logo of a globe and hands&#10;&#10;Description automatically generated">
            <a:extLst>
              <a:ext uri="{FF2B5EF4-FFF2-40B4-BE49-F238E27FC236}">
                <a16:creationId xmlns:a16="http://schemas.microsoft.com/office/drawing/2014/main" id="{18ED4346-7DA0-5E5D-E137-6EFBEC30652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774635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70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70210-AE29-8489-3293-568232B2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 TARNOW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539A3-4F2A-EEA2-4478-EABD7252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460" y="1595230"/>
            <a:ext cx="9256213" cy="4226449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en-GB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monitoring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coordination, including responsibility for project activities and partnership effectiveness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Organizational and administrative services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settlement and evaluation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Ongoing project implementation, including performing tasks in networking and desk research analysis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Participation in working groups and substantive activities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Monitoring and evaluating project activity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settlement and closure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Development of model documents and partnership procedures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Establishing contact and reporting to the national agency</a:t>
            </a:r>
          </a:p>
          <a:p>
            <a:pPr marL="742950" lvl="1" indent="-285750" algn="just">
              <a:lnSpc>
                <a:spcPct val="12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Developing good practice</a:t>
            </a:r>
          </a:p>
          <a:p>
            <a:endParaRPr lang="en-GB" sz="1600" dirty="0"/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8141E4A0-F31E-4D80-4E66-82A23D6F0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060535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D10F8060-353C-9A38-0C7F-FFAC92B6D3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774635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2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039E-B2E2-A7D7-1932-4EA231FE7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 TASKS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5A14D-2F48-C188-68FC-A6A2E5F1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393" y="1744317"/>
            <a:ext cx="8595360" cy="4351337"/>
          </a:xfrm>
        </p:spPr>
        <p:txBody>
          <a:bodyPr/>
          <a:lstStyle/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monitoring</a:t>
            </a: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Expert work as part of the activities provided for the project</a:t>
            </a: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Reporting to the leader of the project</a:t>
            </a: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Settlements and keeping project documentation in accordance with the project assumptions and the programme</a:t>
            </a: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implementation, including performing tasks in the area of networking and desk research analysis</a:t>
            </a:r>
          </a:p>
          <a:p>
            <a:pPr marL="742950" lvl="1" indent="-28575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Participation in working groups</a:t>
            </a:r>
          </a:p>
          <a:p>
            <a:endParaRPr lang="en-GB" dirty="0"/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9C00432D-8F9E-AEE0-FB20-23F9C3FD6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060535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93FFEEAB-8E82-9E26-81EA-370DBF7F1C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774635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8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A6594-6C1F-F42C-435E-C2C409D14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999" y="1295069"/>
            <a:ext cx="9692640" cy="1325562"/>
          </a:xfrm>
        </p:spPr>
        <p:txBody>
          <a:bodyPr>
            <a:normAutofit fontScale="90000"/>
          </a:bodyPr>
          <a:lstStyle/>
          <a:p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ACTIVITY 1 </a:t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</a:t>
            </a:r>
            <a:b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1/12/2023 – 31/05/2024</a:t>
            </a:r>
            <a:b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0D1D5-B53C-ED34-C624-E6F4BB21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99" y="1794014"/>
            <a:ext cx="8595360" cy="435133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MINIMUM RESULTS FOR PROJEKT TARNÓW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min. 15 employers taking part in Focus Groups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min. 50 employers taking part in CAWI,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min. 15 managers  taking part in Focus Groups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min. 50 employers taking part in CAWI,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min. 50 employees taking part in Desk Research (DR)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en-GB" dirty="0"/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6838B958-A8C8-939E-3C11-04B17F45D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169866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52FC2DDB-A0C4-43F5-BCD9-7DE8CDF102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883966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01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697B4-DD9A-77AB-7853-5E67AE6E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851AA-35EA-1C50-AE41-0FB927EAF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644926"/>
            <a:ext cx="8595360" cy="429667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FG managers 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FG groups managers report 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FG employers / enterprises 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FG groups employers / enterprises report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CAWI managers 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CAWI managers report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CAWI employers / enterprises 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6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CAWI employers / enterprises report</a:t>
            </a:r>
            <a:endParaRPr lang="en-GB" sz="16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CAD70C85-BB82-9BAB-3114-9107A4AA1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045" y="6019846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DA97F437-B999-CEAA-E7D1-11F8C7EEF5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9987903" y="5733946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1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275AB-830B-4F29-BB4A-3619C97F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62008"/>
            <a:ext cx="9692640" cy="1325562"/>
          </a:xfrm>
        </p:spPr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 AND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31FF2-EFD6-192B-7231-AFA9A0FCD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02735"/>
            <a:ext cx="8595360" cy="43513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DISCO 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ISCO VET PROGRAM 5 MODULES (D I S C O)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Diagnosis 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Inclusion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Social Response to vulnerability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CSR &amp; ESG</a:t>
            </a:r>
          </a:p>
          <a:p>
            <a:pPr mar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Openness for a change </a:t>
            </a:r>
          </a:p>
          <a:p>
            <a:endParaRPr lang="en-GB" dirty="0"/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77204CD2-D1F0-5F56-F948-27C775813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725" y="6035687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F3A395EF-9113-D5DF-CA94-02A608D4B2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10105583" y="5749787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881A-EC6C-B6F9-327B-F968D21CD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698" y="768295"/>
            <a:ext cx="8893534" cy="1325562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RESULTS: </a:t>
            </a:r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FINAL REPORT OF ALL ENTITIES (3 LANGUAGES) GRAPHICALY DESIGNED </a:t>
            </a:r>
            <a:b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E4D37-2B7D-6B1A-5426-008ABE9DB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694622"/>
            <a:ext cx="8595360" cy="4351337"/>
          </a:xfrm>
        </p:spPr>
        <p:txBody>
          <a:bodyPr>
            <a:noAutofit/>
          </a:bodyPr>
          <a:lstStyle/>
          <a:p>
            <a:pPr marL="718820" indent="0" algn="just">
              <a:lnSpc>
                <a:spcPct val="120000"/>
              </a:lnSpc>
              <a:spcAft>
                <a:spcPts val="800"/>
              </a:spcAft>
              <a:buNone/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Report consists of: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Description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 questions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 Results graphically presented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 Results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 recommendation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Program based on the research result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GB" sz="600" dirty="0"/>
          </a:p>
          <a:p>
            <a:pPr>
              <a:lnSpc>
                <a:spcPct val="120000"/>
              </a:lnSpc>
            </a:pPr>
            <a:endParaRPr lang="en-GB" sz="600" dirty="0"/>
          </a:p>
          <a:p>
            <a:pPr>
              <a:lnSpc>
                <a:spcPct val="120000"/>
              </a:lnSpc>
            </a:pPr>
            <a:endParaRPr lang="en-GB" sz="600" dirty="0"/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39CEC89E-714E-C35B-DA0E-43FA6BADD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374" y="6035687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DCCCCE50-5927-2ED2-6E19-EC0EC12D7A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9857232" y="5749787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0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55B29-441C-565F-FCA1-BD6D562EC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You!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 You in the New Year</a:t>
            </a:r>
          </a:p>
        </p:txBody>
      </p:sp>
      <p:pic>
        <p:nvPicPr>
          <p:cNvPr id="4" name="Picture 2" descr="Inforegio - Download centre for visual elements">
            <a:extLst>
              <a:ext uri="{FF2B5EF4-FFF2-40B4-BE49-F238E27FC236}">
                <a16:creationId xmlns:a16="http://schemas.microsoft.com/office/drawing/2014/main" id="{93D32435-5727-07DB-DBAC-851AB79FC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98" y="6060535"/>
            <a:ext cx="2954407" cy="62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globe and hands&#10;&#10;Description automatically generated">
            <a:extLst>
              <a:ext uri="{FF2B5EF4-FFF2-40B4-BE49-F238E27FC236}">
                <a16:creationId xmlns:a16="http://schemas.microsoft.com/office/drawing/2014/main" id="{1D8E2C95-5EAF-26BC-ED19-759D9A663E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5" r="12520"/>
          <a:stretch/>
        </p:blipFill>
        <p:spPr>
          <a:xfrm>
            <a:off x="3888656" y="5774635"/>
            <a:ext cx="966609" cy="9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949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3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8D44B"/>
      </a:accent1>
      <a:accent2>
        <a:srgbClr val="C0CF3A"/>
      </a:accent2>
      <a:accent3>
        <a:srgbClr val="98D44B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41</TotalTime>
  <Words>333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Schoolbook</vt:lpstr>
      <vt:lpstr>Symbol</vt:lpstr>
      <vt:lpstr>Wingdings 2</vt:lpstr>
      <vt:lpstr>View</vt:lpstr>
      <vt:lpstr>Kick-off Meeting VET EDUCATION FOR ENTREPRENEURSHIP DEVELOPMENT   21 DECEMBER 2023 WARSAW  </vt:lpstr>
      <vt:lpstr>The first steps</vt:lpstr>
      <vt:lpstr>PROJEKT TARNOW TASKS</vt:lpstr>
      <vt:lpstr>PARTNERS TASKS </vt:lpstr>
      <vt:lpstr>ACTIVITY 1  RESEARCH  1/12/2023 – 31/05/2024 </vt:lpstr>
      <vt:lpstr>RESEARCH</vt:lpstr>
      <vt:lpstr>Q AND A</vt:lpstr>
      <vt:lpstr>RESULTS: 1 FINAL REPORT OF ALL ENTITIES (3 LANGUAGES) GRAPHICALY DESIGNED  </vt:lpstr>
      <vt:lpstr>Thank You! See You in the New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VET EDUCATION FOR ENTREPRENEURSHIP DEVELOPMENT   21 DECEMBER 2023 WARSAW  </dc:title>
  <dc:creator>Marcinkowska, Julia (Student)</dc:creator>
  <cp:lastModifiedBy>Marcinkowska, Julia (Student)</cp:lastModifiedBy>
  <cp:revision>2</cp:revision>
  <dcterms:created xsi:type="dcterms:W3CDTF">2024-01-10T09:49:21Z</dcterms:created>
  <dcterms:modified xsi:type="dcterms:W3CDTF">2024-01-10T10:31:13Z</dcterms:modified>
</cp:coreProperties>
</file>